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1" r:id="rId3"/>
    <p:sldId id="257" r:id="rId4"/>
    <p:sldId id="269" r:id="rId5"/>
    <p:sldId id="268" r:id="rId6"/>
    <p:sldId id="281" r:id="rId7"/>
    <p:sldId id="273" r:id="rId8"/>
    <p:sldId id="275" r:id="rId9"/>
    <p:sldId id="272" r:id="rId10"/>
    <p:sldId id="276" r:id="rId11"/>
    <p:sldId id="267" r:id="rId12"/>
    <p:sldId id="260" r:id="rId13"/>
    <p:sldId id="277" r:id="rId14"/>
    <p:sldId id="265" r:id="rId15"/>
    <p:sldId id="262" r:id="rId16"/>
    <p:sldId id="261" r:id="rId17"/>
    <p:sldId id="266" r:id="rId18"/>
    <p:sldId id="264" r:id="rId19"/>
    <p:sldId id="279" r:id="rId20"/>
    <p:sldId id="258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2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2CA40C-A8EC-CF43-880C-740FDB9D983A}" type="doc">
      <dgm:prSet loTypeId="urn:microsoft.com/office/officeart/2005/8/layout/cycle6" loCatId="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0B94B46-888C-684A-A185-DDF4106D2DCE}">
      <dgm:prSet phldrT="[Text]"/>
      <dgm:spPr/>
      <dgm:t>
        <a:bodyPr/>
        <a:lstStyle/>
        <a:p>
          <a:r>
            <a:rPr lang="en-US" dirty="0" smtClean="0"/>
            <a:t>Collaborative Thinker</a:t>
          </a:r>
          <a:endParaRPr lang="en-US" dirty="0"/>
        </a:p>
      </dgm:t>
    </dgm:pt>
    <dgm:pt modelId="{331EA601-6F18-8A40-9C10-FA64A9207EC9}" type="parTrans" cxnId="{F2EC3592-D2A9-1A4F-89A4-B1A4F559499B}">
      <dgm:prSet/>
      <dgm:spPr/>
      <dgm:t>
        <a:bodyPr/>
        <a:lstStyle/>
        <a:p>
          <a:endParaRPr lang="en-US"/>
        </a:p>
      </dgm:t>
    </dgm:pt>
    <dgm:pt modelId="{5B7D59A4-6F44-7747-B071-D8EE33924221}" type="sibTrans" cxnId="{F2EC3592-D2A9-1A4F-89A4-B1A4F559499B}">
      <dgm:prSet/>
      <dgm:spPr/>
      <dgm:t>
        <a:bodyPr/>
        <a:lstStyle/>
        <a:p>
          <a:endParaRPr lang="en-US"/>
        </a:p>
      </dgm:t>
    </dgm:pt>
    <dgm:pt modelId="{1E98633D-1655-AB4C-8EB7-D759840F248C}">
      <dgm:prSet phldrT="[Text]"/>
      <dgm:spPr/>
      <dgm:t>
        <a:bodyPr/>
        <a:lstStyle/>
        <a:p>
          <a:r>
            <a:rPr lang="en-US" dirty="0" smtClean="0"/>
            <a:t>Creative Thinker</a:t>
          </a:r>
          <a:endParaRPr lang="en-US" dirty="0"/>
        </a:p>
      </dgm:t>
    </dgm:pt>
    <dgm:pt modelId="{98BA122D-D9E4-8A49-BEF3-E6E81B56EE9B}" type="parTrans" cxnId="{0F834DBE-9EF8-714E-B873-3D5C8CCCCE3A}">
      <dgm:prSet/>
      <dgm:spPr/>
      <dgm:t>
        <a:bodyPr/>
        <a:lstStyle/>
        <a:p>
          <a:endParaRPr lang="en-US"/>
        </a:p>
      </dgm:t>
    </dgm:pt>
    <dgm:pt modelId="{4593A992-389E-294C-96F5-2AB20761A350}" type="sibTrans" cxnId="{0F834DBE-9EF8-714E-B873-3D5C8CCCCE3A}">
      <dgm:prSet/>
      <dgm:spPr/>
      <dgm:t>
        <a:bodyPr/>
        <a:lstStyle/>
        <a:p>
          <a:endParaRPr lang="en-US"/>
        </a:p>
      </dgm:t>
    </dgm:pt>
    <dgm:pt modelId="{76BF2825-8D25-114B-AD5F-9DA5907888C5}">
      <dgm:prSet phldrT="[Text]"/>
      <dgm:spPr/>
      <dgm:t>
        <a:bodyPr/>
        <a:lstStyle/>
        <a:p>
          <a:r>
            <a:rPr lang="en-US" dirty="0" smtClean="0"/>
            <a:t>Critical Thinker</a:t>
          </a:r>
          <a:endParaRPr lang="en-US" dirty="0"/>
        </a:p>
      </dgm:t>
    </dgm:pt>
    <dgm:pt modelId="{569ED70C-E0B8-664C-A224-296E6759E5B5}" type="parTrans" cxnId="{ED4F20A4-CDA6-3F4A-98F1-5C2EB0F4496B}">
      <dgm:prSet/>
      <dgm:spPr/>
      <dgm:t>
        <a:bodyPr/>
        <a:lstStyle/>
        <a:p>
          <a:endParaRPr lang="en-US"/>
        </a:p>
      </dgm:t>
    </dgm:pt>
    <dgm:pt modelId="{811B1F66-4ECC-CD4A-AF66-64CDDA408E93}" type="sibTrans" cxnId="{ED4F20A4-CDA6-3F4A-98F1-5C2EB0F4496B}">
      <dgm:prSet/>
      <dgm:spPr/>
      <dgm:t>
        <a:bodyPr/>
        <a:lstStyle/>
        <a:p>
          <a:endParaRPr lang="en-US"/>
        </a:p>
      </dgm:t>
    </dgm:pt>
    <dgm:pt modelId="{1C8C50A4-A1DB-A048-B3A1-F3345D3FD504}">
      <dgm:prSet phldrT="[Text]"/>
      <dgm:spPr/>
      <dgm:t>
        <a:bodyPr/>
        <a:lstStyle/>
        <a:p>
          <a:r>
            <a:rPr lang="en-US" dirty="0" smtClean="0"/>
            <a:t>Problem Solvers / Self-Regulated Learners</a:t>
          </a:r>
          <a:endParaRPr lang="en-US" dirty="0"/>
        </a:p>
      </dgm:t>
    </dgm:pt>
    <dgm:pt modelId="{7CECD95E-4091-F248-8792-08F9A933AB96}" type="parTrans" cxnId="{87C4003B-EE44-8C4E-85C8-DFF834400EA6}">
      <dgm:prSet/>
      <dgm:spPr/>
      <dgm:t>
        <a:bodyPr/>
        <a:lstStyle/>
        <a:p>
          <a:endParaRPr lang="en-US"/>
        </a:p>
      </dgm:t>
    </dgm:pt>
    <dgm:pt modelId="{2FC7F8BC-4CC4-BF45-8693-72FA8862B63D}" type="sibTrans" cxnId="{87C4003B-EE44-8C4E-85C8-DFF834400EA6}">
      <dgm:prSet/>
      <dgm:spPr/>
      <dgm:t>
        <a:bodyPr/>
        <a:lstStyle/>
        <a:p>
          <a:endParaRPr lang="en-US"/>
        </a:p>
      </dgm:t>
    </dgm:pt>
    <dgm:pt modelId="{A74B56DA-F3EC-424D-B394-D9A9D48DC3AB}">
      <dgm:prSet phldrT="[Text]"/>
      <dgm:spPr/>
      <dgm:t>
        <a:bodyPr/>
        <a:lstStyle/>
        <a:p>
          <a:r>
            <a:rPr lang="en-US" dirty="0" smtClean="0"/>
            <a:t>Communicators</a:t>
          </a:r>
          <a:endParaRPr lang="en-US" dirty="0"/>
        </a:p>
      </dgm:t>
    </dgm:pt>
    <dgm:pt modelId="{944BFF45-48E1-1546-9C58-023C5142CB76}" type="parTrans" cxnId="{135A5585-FED8-F649-91A0-78E87788F73F}">
      <dgm:prSet/>
      <dgm:spPr/>
      <dgm:t>
        <a:bodyPr/>
        <a:lstStyle/>
        <a:p>
          <a:endParaRPr lang="en-US"/>
        </a:p>
      </dgm:t>
    </dgm:pt>
    <dgm:pt modelId="{FEBAD8AC-6CDF-F247-99E7-B4CBE0F29FEA}" type="sibTrans" cxnId="{135A5585-FED8-F649-91A0-78E87788F73F}">
      <dgm:prSet/>
      <dgm:spPr/>
      <dgm:t>
        <a:bodyPr/>
        <a:lstStyle/>
        <a:p>
          <a:endParaRPr lang="en-US"/>
        </a:p>
      </dgm:t>
    </dgm:pt>
    <dgm:pt modelId="{878B95E9-B809-BB4C-BEAB-138F7F0BE652}">
      <dgm:prSet phldrT="[Text]"/>
      <dgm:spPr/>
      <dgm:t>
        <a:bodyPr/>
        <a:lstStyle/>
        <a:p>
          <a:r>
            <a:rPr lang="en-US" dirty="0" smtClean="0"/>
            <a:t>Digitally Literate </a:t>
          </a:r>
          <a:endParaRPr lang="en-US" dirty="0"/>
        </a:p>
      </dgm:t>
    </dgm:pt>
    <dgm:pt modelId="{5A170EBB-D4AE-014A-9980-2E5751D332F2}" type="parTrans" cxnId="{B1F22A6F-7854-2D4D-8D5C-7556E3E73D60}">
      <dgm:prSet/>
      <dgm:spPr/>
      <dgm:t>
        <a:bodyPr/>
        <a:lstStyle/>
        <a:p>
          <a:endParaRPr lang="en-US"/>
        </a:p>
      </dgm:t>
    </dgm:pt>
    <dgm:pt modelId="{DF7B050F-4800-904B-8194-29CDCF452CD5}" type="sibTrans" cxnId="{B1F22A6F-7854-2D4D-8D5C-7556E3E73D60}">
      <dgm:prSet/>
      <dgm:spPr/>
      <dgm:t>
        <a:bodyPr/>
        <a:lstStyle/>
        <a:p>
          <a:endParaRPr lang="en-US"/>
        </a:p>
      </dgm:t>
    </dgm:pt>
    <dgm:pt modelId="{C7B7D1DC-7553-BF45-9BBC-25B64B29F7EC}">
      <dgm:prSet phldrT="[Text]"/>
      <dgm:spPr/>
      <dgm:t>
        <a:bodyPr/>
        <a:lstStyle/>
        <a:p>
          <a:r>
            <a:rPr lang="en-US" dirty="0" smtClean="0"/>
            <a:t>Global Thinker</a:t>
          </a:r>
          <a:endParaRPr lang="en-US" dirty="0"/>
        </a:p>
      </dgm:t>
    </dgm:pt>
    <dgm:pt modelId="{4DB55E11-6F1A-5146-B06C-4239617C4C10}" type="parTrans" cxnId="{FD5B3166-4C63-3941-8E3A-8F6148EE8E34}">
      <dgm:prSet/>
      <dgm:spPr/>
      <dgm:t>
        <a:bodyPr/>
        <a:lstStyle/>
        <a:p>
          <a:endParaRPr lang="en-US"/>
        </a:p>
      </dgm:t>
    </dgm:pt>
    <dgm:pt modelId="{CE38ECA6-B478-104A-9B1A-2A9BA0335264}" type="sibTrans" cxnId="{FD5B3166-4C63-3941-8E3A-8F6148EE8E34}">
      <dgm:prSet/>
      <dgm:spPr/>
      <dgm:t>
        <a:bodyPr/>
        <a:lstStyle/>
        <a:p>
          <a:endParaRPr lang="en-US"/>
        </a:p>
      </dgm:t>
    </dgm:pt>
    <dgm:pt modelId="{64759E51-6A14-194D-8AA8-2F29C2BD6636}" type="pres">
      <dgm:prSet presAssocID="{602CA40C-A8EC-CF43-880C-740FDB9D983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54E6C8-E549-7945-9E9A-E62708C17E25}" type="pres">
      <dgm:prSet presAssocID="{A74B56DA-F3EC-424D-B394-D9A9D48DC3A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AC7F00-2635-974C-B396-26FD8C728E5B}" type="pres">
      <dgm:prSet presAssocID="{A74B56DA-F3EC-424D-B394-D9A9D48DC3AB}" presName="spNode" presStyleCnt="0"/>
      <dgm:spPr/>
    </dgm:pt>
    <dgm:pt modelId="{1D3C077F-5780-5E40-9FFF-87A09EDA8391}" type="pres">
      <dgm:prSet presAssocID="{FEBAD8AC-6CDF-F247-99E7-B4CBE0F29FEA}" presName="sibTrans" presStyleLbl="sibTrans1D1" presStyleIdx="0" presStyleCnt="7"/>
      <dgm:spPr/>
      <dgm:t>
        <a:bodyPr/>
        <a:lstStyle/>
        <a:p>
          <a:endParaRPr lang="en-US"/>
        </a:p>
      </dgm:t>
    </dgm:pt>
    <dgm:pt modelId="{3B82162C-D297-234C-BDBD-6DC3660408A6}" type="pres">
      <dgm:prSet presAssocID="{90B94B46-888C-684A-A185-DDF4106D2DC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E9F048-ACCF-1F4D-8F7D-98932D3848E9}" type="pres">
      <dgm:prSet presAssocID="{90B94B46-888C-684A-A185-DDF4106D2DCE}" presName="spNode" presStyleCnt="0"/>
      <dgm:spPr/>
    </dgm:pt>
    <dgm:pt modelId="{83DB2255-4AC5-F94F-92CC-5FC297CEEFB4}" type="pres">
      <dgm:prSet presAssocID="{5B7D59A4-6F44-7747-B071-D8EE33924221}" presName="sibTrans" presStyleLbl="sibTrans1D1" presStyleIdx="1" presStyleCnt="7"/>
      <dgm:spPr/>
      <dgm:t>
        <a:bodyPr/>
        <a:lstStyle/>
        <a:p>
          <a:endParaRPr lang="en-US"/>
        </a:p>
      </dgm:t>
    </dgm:pt>
    <dgm:pt modelId="{0115BE83-7081-ED4E-971C-D4260A378F23}" type="pres">
      <dgm:prSet presAssocID="{1E98633D-1655-AB4C-8EB7-D759840F248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D23E3-CA4B-9545-9EC6-6033FB3E13C4}" type="pres">
      <dgm:prSet presAssocID="{1E98633D-1655-AB4C-8EB7-D759840F248C}" presName="spNode" presStyleCnt="0"/>
      <dgm:spPr/>
    </dgm:pt>
    <dgm:pt modelId="{08EDC97A-0A33-7242-A178-C964C72D71E0}" type="pres">
      <dgm:prSet presAssocID="{4593A992-389E-294C-96F5-2AB20761A350}" presName="sibTrans" presStyleLbl="sibTrans1D1" presStyleIdx="2" presStyleCnt="7"/>
      <dgm:spPr/>
      <dgm:t>
        <a:bodyPr/>
        <a:lstStyle/>
        <a:p>
          <a:endParaRPr lang="en-US"/>
        </a:p>
      </dgm:t>
    </dgm:pt>
    <dgm:pt modelId="{C1260EAD-CEA4-854D-9F92-6A03ABDF9269}" type="pres">
      <dgm:prSet presAssocID="{76BF2825-8D25-114B-AD5F-9DA5907888C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16BE2-3F96-B54C-819D-BB2C594F4704}" type="pres">
      <dgm:prSet presAssocID="{76BF2825-8D25-114B-AD5F-9DA5907888C5}" presName="spNode" presStyleCnt="0"/>
      <dgm:spPr/>
    </dgm:pt>
    <dgm:pt modelId="{5E968EC7-834E-4B4C-80FA-07FA425C0155}" type="pres">
      <dgm:prSet presAssocID="{811B1F66-4ECC-CD4A-AF66-64CDDA408E93}" presName="sibTrans" presStyleLbl="sibTrans1D1" presStyleIdx="3" presStyleCnt="7"/>
      <dgm:spPr/>
      <dgm:t>
        <a:bodyPr/>
        <a:lstStyle/>
        <a:p>
          <a:endParaRPr lang="en-US"/>
        </a:p>
      </dgm:t>
    </dgm:pt>
    <dgm:pt modelId="{872CC7D5-76D0-714F-9333-9077B9FA2480}" type="pres">
      <dgm:prSet presAssocID="{C7B7D1DC-7553-BF45-9BBC-25B64B29F7E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796C1-7A89-724D-9BDD-112B44693367}" type="pres">
      <dgm:prSet presAssocID="{C7B7D1DC-7553-BF45-9BBC-25B64B29F7EC}" presName="spNode" presStyleCnt="0"/>
      <dgm:spPr/>
    </dgm:pt>
    <dgm:pt modelId="{BD1530A5-09C9-B647-9CD0-B6CAAE0C513D}" type="pres">
      <dgm:prSet presAssocID="{CE38ECA6-B478-104A-9B1A-2A9BA0335264}" presName="sibTrans" presStyleLbl="sibTrans1D1" presStyleIdx="4" presStyleCnt="7"/>
      <dgm:spPr/>
      <dgm:t>
        <a:bodyPr/>
        <a:lstStyle/>
        <a:p>
          <a:endParaRPr lang="en-US"/>
        </a:p>
      </dgm:t>
    </dgm:pt>
    <dgm:pt modelId="{2057257A-2072-2E45-8FB4-91F6A39AD7A3}" type="pres">
      <dgm:prSet presAssocID="{1C8C50A4-A1DB-A048-B3A1-F3345D3FD50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CA6F8-AAEB-CF4A-86A3-C3A0AB0FD241}" type="pres">
      <dgm:prSet presAssocID="{1C8C50A4-A1DB-A048-B3A1-F3345D3FD504}" presName="spNode" presStyleCnt="0"/>
      <dgm:spPr/>
    </dgm:pt>
    <dgm:pt modelId="{63F7D7C6-5A06-8944-9295-1EEF2B49C7EA}" type="pres">
      <dgm:prSet presAssocID="{2FC7F8BC-4CC4-BF45-8693-72FA8862B63D}" presName="sibTrans" presStyleLbl="sibTrans1D1" presStyleIdx="5" presStyleCnt="7"/>
      <dgm:spPr/>
      <dgm:t>
        <a:bodyPr/>
        <a:lstStyle/>
        <a:p>
          <a:endParaRPr lang="en-US"/>
        </a:p>
      </dgm:t>
    </dgm:pt>
    <dgm:pt modelId="{19BF5706-6FAC-F740-8284-BE12F60EF913}" type="pres">
      <dgm:prSet presAssocID="{878B95E9-B809-BB4C-BEAB-138F7F0BE65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82A9AF-D228-6A47-ABFF-6E8A963F118B}" type="pres">
      <dgm:prSet presAssocID="{878B95E9-B809-BB4C-BEAB-138F7F0BE652}" presName="spNode" presStyleCnt="0"/>
      <dgm:spPr/>
    </dgm:pt>
    <dgm:pt modelId="{A200C8E9-41BB-A543-854A-24F7654B9F37}" type="pres">
      <dgm:prSet presAssocID="{DF7B050F-4800-904B-8194-29CDCF452CD5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135A5585-FED8-F649-91A0-78E87788F73F}" srcId="{602CA40C-A8EC-CF43-880C-740FDB9D983A}" destId="{A74B56DA-F3EC-424D-B394-D9A9D48DC3AB}" srcOrd="0" destOrd="0" parTransId="{944BFF45-48E1-1546-9C58-023C5142CB76}" sibTransId="{FEBAD8AC-6CDF-F247-99E7-B4CBE0F29FEA}"/>
    <dgm:cxn modelId="{FD5B3166-4C63-3941-8E3A-8F6148EE8E34}" srcId="{602CA40C-A8EC-CF43-880C-740FDB9D983A}" destId="{C7B7D1DC-7553-BF45-9BBC-25B64B29F7EC}" srcOrd="4" destOrd="0" parTransId="{4DB55E11-6F1A-5146-B06C-4239617C4C10}" sibTransId="{CE38ECA6-B478-104A-9B1A-2A9BA0335264}"/>
    <dgm:cxn modelId="{F2EC3592-D2A9-1A4F-89A4-B1A4F559499B}" srcId="{602CA40C-A8EC-CF43-880C-740FDB9D983A}" destId="{90B94B46-888C-684A-A185-DDF4106D2DCE}" srcOrd="1" destOrd="0" parTransId="{331EA601-6F18-8A40-9C10-FA64A9207EC9}" sibTransId="{5B7D59A4-6F44-7747-B071-D8EE33924221}"/>
    <dgm:cxn modelId="{C4052109-C6AC-154C-AFD2-80394E74F36F}" type="presOf" srcId="{2FC7F8BC-4CC4-BF45-8693-72FA8862B63D}" destId="{63F7D7C6-5A06-8944-9295-1EEF2B49C7EA}" srcOrd="0" destOrd="0" presId="urn:microsoft.com/office/officeart/2005/8/layout/cycle6"/>
    <dgm:cxn modelId="{6DF7E58A-4942-5347-A1ED-7EF2C69DEE91}" type="presOf" srcId="{811B1F66-4ECC-CD4A-AF66-64CDDA408E93}" destId="{5E968EC7-834E-4B4C-80FA-07FA425C0155}" srcOrd="0" destOrd="0" presId="urn:microsoft.com/office/officeart/2005/8/layout/cycle6"/>
    <dgm:cxn modelId="{EA6BB342-AFAE-2441-8139-815E1EC825A3}" type="presOf" srcId="{CE38ECA6-B478-104A-9B1A-2A9BA0335264}" destId="{BD1530A5-09C9-B647-9CD0-B6CAAE0C513D}" srcOrd="0" destOrd="0" presId="urn:microsoft.com/office/officeart/2005/8/layout/cycle6"/>
    <dgm:cxn modelId="{10C78230-912F-3545-B583-934E357088B3}" type="presOf" srcId="{5B7D59A4-6F44-7747-B071-D8EE33924221}" destId="{83DB2255-4AC5-F94F-92CC-5FC297CEEFB4}" srcOrd="0" destOrd="0" presId="urn:microsoft.com/office/officeart/2005/8/layout/cycle6"/>
    <dgm:cxn modelId="{1571B24C-B244-A44C-8419-90BB0E8C74D8}" type="presOf" srcId="{1C8C50A4-A1DB-A048-B3A1-F3345D3FD504}" destId="{2057257A-2072-2E45-8FB4-91F6A39AD7A3}" srcOrd="0" destOrd="0" presId="urn:microsoft.com/office/officeart/2005/8/layout/cycle6"/>
    <dgm:cxn modelId="{93983DFE-8992-1B41-B7CD-172AF5AF27F4}" type="presOf" srcId="{4593A992-389E-294C-96F5-2AB20761A350}" destId="{08EDC97A-0A33-7242-A178-C964C72D71E0}" srcOrd="0" destOrd="0" presId="urn:microsoft.com/office/officeart/2005/8/layout/cycle6"/>
    <dgm:cxn modelId="{87C4003B-EE44-8C4E-85C8-DFF834400EA6}" srcId="{602CA40C-A8EC-CF43-880C-740FDB9D983A}" destId="{1C8C50A4-A1DB-A048-B3A1-F3345D3FD504}" srcOrd="5" destOrd="0" parTransId="{7CECD95E-4091-F248-8792-08F9A933AB96}" sibTransId="{2FC7F8BC-4CC4-BF45-8693-72FA8862B63D}"/>
    <dgm:cxn modelId="{D527DE3A-88E7-CA46-B3CF-B1B19D36AC81}" type="presOf" srcId="{C7B7D1DC-7553-BF45-9BBC-25B64B29F7EC}" destId="{872CC7D5-76D0-714F-9333-9077B9FA2480}" srcOrd="0" destOrd="0" presId="urn:microsoft.com/office/officeart/2005/8/layout/cycle6"/>
    <dgm:cxn modelId="{CB6E02C2-9860-3C45-BB6D-B17C967F3243}" type="presOf" srcId="{76BF2825-8D25-114B-AD5F-9DA5907888C5}" destId="{C1260EAD-CEA4-854D-9F92-6A03ABDF9269}" srcOrd="0" destOrd="0" presId="urn:microsoft.com/office/officeart/2005/8/layout/cycle6"/>
    <dgm:cxn modelId="{079D13E3-B7C3-9F4F-AB2F-F0C7B3497755}" type="presOf" srcId="{90B94B46-888C-684A-A185-DDF4106D2DCE}" destId="{3B82162C-D297-234C-BDBD-6DC3660408A6}" srcOrd="0" destOrd="0" presId="urn:microsoft.com/office/officeart/2005/8/layout/cycle6"/>
    <dgm:cxn modelId="{63ED8511-F52D-5F4D-97BB-D3431564C197}" type="presOf" srcId="{878B95E9-B809-BB4C-BEAB-138F7F0BE652}" destId="{19BF5706-6FAC-F740-8284-BE12F60EF913}" srcOrd="0" destOrd="0" presId="urn:microsoft.com/office/officeart/2005/8/layout/cycle6"/>
    <dgm:cxn modelId="{24066FED-CA49-9B4C-AB17-01C90A995505}" type="presOf" srcId="{DF7B050F-4800-904B-8194-29CDCF452CD5}" destId="{A200C8E9-41BB-A543-854A-24F7654B9F37}" srcOrd="0" destOrd="0" presId="urn:microsoft.com/office/officeart/2005/8/layout/cycle6"/>
    <dgm:cxn modelId="{A91D8BDB-37CD-8D44-9EC2-28E4468A5A00}" type="presOf" srcId="{602CA40C-A8EC-CF43-880C-740FDB9D983A}" destId="{64759E51-6A14-194D-8AA8-2F29C2BD6636}" srcOrd="0" destOrd="0" presId="urn:microsoft.com/office/officeart/2005/8/layout/cycle6"/>
    <dgm:cxn modelId="{ED4F20A4-CDA6-3F4A-98F1-5C2EB0F4496B}" srcId="{602CA40C-A8EC-CF43-880C-740FDB9D983A}" destId="{76BF2825-8D25-114B-AD5F-9DA5907888C5}" srcOrd="3" destOrd="0" parTransId="{569ED70C-E0B8-664C-A224-296E6759E5B5}" sibTransId="{811B1F66-4ECC-CD4A-AF66-64CDDA408E93}"/>
    <dgm:cxn modelId="{62198234-E06A-734F-97AB-27ABF43509EF}" type="presOf" srcId="{A74B56DA-F3EC-424D-B394-D9A9D48DC3AB}" destId="{2554E6C8-E549-7945-9E9A-E62708C17E25}" srcOrd="0" destOrd="0" presId="urn:microsoft.com/office/officeart/2005/8/layout/cycle6"/>
    <dgm:cxn modelId="{8A111752-3A77-0D43-A575-93FAE9E7D8BF}" type="presOf" srcId="{1E98633D-1655-AB4C-8EB7-D759840F248C}" destId="{0115BE83-7081-ED4E-971C-D4260A378F23}" srcOrd="0" destOrd="0" presId="urn:microsoft.com/office/officeart/2005/8/layout/cycle6"/>
    <dgm:cxn modelId="{7DE72D2F-483E-4046-81AB-66F3BEF62CA3}" type="presOf" srcId="{FEBAD8AC-6CDF-F247-99E7-B4CBE0F29FEA}" destId="{1D3C077F-5780-5E40-9FFF-87A09EDA8391}" srcOrd="0" destOrd="0" presId="urn:microsoft.com/office/officeart/2005/8/layout/cycle6"/>
    <dgm:cxn modelId="{0F834DBE-9EF8-714E-B873-3D5C8CCCCE3A}" srcId="{602CA40C-A8EC-CF43-880C-740FDB9D983A}" destId="{1E98633D-1655-AB4C-8EB7-D759840F248C}" srcOrd="2" destOrd="0" parTransId="{98BA122D-D9E4-8A49-BEF3-E6E81B56EE9B}" sibTransId="{4593A992-389E-294C-96F5-2AB20761A350}"/>
    <dgm:cxn modelId="{B1F22A6F-7854-2D4D-8D5C-7556E3E73D60}" srcId="{602CA40C-A8EC-CF43-880C-740FDB9D983A}" destId="{878B95E9-B809-BB4C-BEAB-138F7F0BE652}" srcOrd="6" destOrd="0" parTransId="{5A170EBB-D4AE-014A-9980-2E5751D332F2}" sibTransId="{DF7B050F-4800-904B-8194-29CDCF452CD5}"/>
    <dgm:cxn modelId="{5B21A1D8-7E38-CE4C-A52B-E259AF430878}" type="presParOf" srcId="{64759E51-6A14-194D-8AA8-2F29C2BD6636}" destId="{2554E6C8-E549-7945-9E9A-E62708C17E25}" srcOrd="0" destOrd="0" presId="urn:microsoft.com/office/officeart/2005/8/layout/cycle6"/>
    <dgm:cxn modelId="{216845C3-31E7-A24E-A7E0-B5C671AE06C5}" type="presParOf" srcId="{64759E51-6A14-194D-8AA8-2F29C2BD6636}" destId="{1FAC7F00-2635-974C-B396-26FD8C728E5B}" srcOrd="1" destOrd="0" presId="urn:microsoft.com/office/officeart/2005/8/layout/cycle6"/>
    <dgm:cxn modelId="{B08B6B5E-1CB8-5E4C-87CA-C758200ABB33}" type="presParOf" srcId="{64759E51-6A14-194D-8AA8-2F29C2BD6636}" destId="{1D3C077F-5780-5E40-9FFF-87A09EDA8391}" srcOrd="2" destOrd="0" presId="urn:microsoft.com/office/officeart/2005/8/layout/cycle6"/>
    <dgm:cxn modelId="{7291ACB6-ADEE-824B-AF09-F2726FF068A5}" type="presParOf" srcId="{64759E51-6A14-194D-8AA8-2F29C2BD6636}" destId="{3B82162C-D297-234C-BDBD-6DC3660408A6}" srcOrd="3" destOrd="0" presId="urn:microsoft.com/office/officeart/2005/8/layout/cycle6"/>
    <dgm:cxn modelId="{1339389D-79A5-B04C-85ED-EE7FD2F12729}" type="presParOf" srcId="{64759E51-6A14-194D-8AA8-2F29C2BD6636}" destId="{86E9F048-ACCF-1F4D-8F7D-98932D3848E9}" srcOrd="4" destOrd="0" presId="urn:microsoft.com/office/officeart/2005/8/layout/cycle6"/>
    <dgm:cxn modelId="{BEE237B8-F9C5-9345-AC4C-7D48F53E903A}" type="presParOf" srcId="{64759E51-6A14-194D-8AA8-2F29C2BD6636}" destId="{83DB2255-4AC5-F94F-92CC-5FC297CEEFB4}" srcOrd="5" destOrd="0" presId="urn:microsoft.com/office/officeart/2005/8/layout/cycle6"/>
    <dgm:cxn modelId="{8278BABC-E98D-6A4B-9686-BC4C3B8C3D30}" type="presParOf" srcId="{64759E51-6A14-194D-8AA8-2F29C2BD6636}" destId="{0115BE83-7081-ED4E-971C-D4260A378F23}" srcOrd="6" destOrd="0" presId="urn:microsoft.com/office/officeart/2005/8/layout/cycle6"/>
    <dgm:cxn modelId="{F6A7A9BB-866E-B141-8295-27435B8195E4}" type="presParOf" srcId="{64759E51-6A14-194D-8AA8-2F29C2BD6636}" destId="{0EBD23E3-CA4B-9545-9EC6-6033FB3E13C4}" srcOrd="7" destOrd="0" presId="urn:microsoft.com/office/officeart/2005/8/layout/cycle6"/>
    <dgm:cxn modelId="{CB8B4EBD-C7A3-9940-9890-B9E7AB7B7B70}" type="presParOf" srcId="{64759E51-6A14-194D-8AA8-2F29C2BD6636}" destId="{08EDC97A-0A33-7242-A178-C964C72D71E0}" srcOrd="8" destOrd="0" presId="urn:microsoft.com/office/officeart/2005/8/layout/cycle6"/>
    <dgm:cxn modelId="{7251CFBC-2BC1-F541-B7EE-6E9777335790}" type="presParOf" srcId="{64759E51-6A14-194D-8AA8-2F29C2BD6636}" destId="{C1260EAD-CEA4-854D-9F92-6A03ABDF9269}" srcOrd="9" destOrd="0" presId="urn:microsoft.com/office/officeart/2005/8/layout/cycle6"/>
    <dgm:cxn modelId="{693B4027-71FD-7049-BE8D-99FC7D25AC60}" type="presParOf" srcId="{64759E51-6A14-194D-8AA8-2F29C2BD6636}" destId="{C6316BE2-3F96-B54C-819D-BB2C594F4704}" srcOrd="10" destOrd="0" presId="urn:microsoft.com/office/officeart/2005/8/layout/cycle6"/>
    <dgm:cxn modelId="{A3AB9C1D-7CFD-2742-BEFE-5E1DAC69597A}" type="presParOf" srcId="{64759E51-6A14-194D-8AA8-2F29C2BD6636}" destId="{5E968EC7-834E-4B4C-80FA-07FA425C0155}" srcOrd="11" destOrd="0" presId="urn:microsoft.com/office/officeart/2005/8/layout/cycle6"/>
    <dgm:cxn modelId="{44014738-5F16-FA46-B7A7-1DF4511488E2}" type="presParOf" srcId="{64759E51-6A14-194D-8AA8-2F29C2BD6636}" destId="{872CC7D5-76D0-714F-9333-9077B9FA2480}" srcOrd="12" destOrd="0" presId="urn:microsoft.com/office/officeart/2005/8/layout/cycle6"/>
    <dgm:cxn modelId="{5E38349F-BA30-494D-9805-95B62300C806}" type="presParOf" srcId="{64759E51-6A14-194D-8AA8-2F29C2BD6636}" destId="{08E796C1-7A89-724D-9BDD-112B44693367}" srcOrd="13" destOrd="0" presId="urn:microsoft.com/office/officeart/2005/8/layout/cycle6"/>
    <dgm:cxn modelId="{ED725B5A-8421-6746-9658-41D2441896BF}" type="presParOf" srcId="{64759E51-6A14-194D-8AA8-2F29C2BD6636}" destId="{BD1530A5-09C9-B647-9CD0-B6CAAE0C513D}" srcOrd="14" destOrd="0" presId="urn:microsoft.com/office/officeart/2005/8/layout/cycle6"/>
    <dgm:cxn modelId="{DF1436EE-242F-AD44-83B1-BE9E6414A874}" type="presParOf" srcId="{64759E51-6A14-194D-8AA8-2F29C2BD6636}" destId="{2057257A-2072-2E45-8FB4-91F6A39AD7A3}" srcOrd="15" destOrd="0" presId="urn:microsoft.com/office/officeart/2005/8/layout/cycle6"/>
    <dgm:cxn modelId="{663D71A8-057D-104F-A3AA-69CB5AF2F875}" type="presParOf" srcId="{64759E51-6A14-194D-8AA8-2F29C2BD6636}" destId="{0BDCA6F8-AAEB-CF4A-86A3-C3A0AB0FD241}" srcOrd="16" destOrd="0" presId="urn:microsoft.com/office/officeart/2005/8/layout/cycle6"/>
    <dgm:cxn modelId="{2394C2D3-7829-DC4E-B7C1-64424477F5CA}" type="presParOf" srcId="{64759E51-6A14-194D-8AA8-2F29C2BD6636}" destId="{63F7D7C6-5A06-8944-9295-1EEF2B49C7EA}" srcOrd="17" destOrd="0" presId="urn:microsoft.com/office/officeart/2005/8/layout/cycle6"/>
    <dgm:cxn modelId="{A5C4081D-3EF7-4646-8FEA-4A3E9A4403CC}" type="presParOf" srcId="{64759E51-6A14-194D-8AA8-2F29C2BD6636}" destId="{19BF5706-6FAC-F740-8284-BE12F60EF913}" srcOrd="18" destOrd="0" presId="urn:microsoft.com/office/officeart/2005/8/layout/cycle6"/>
    <dgm:cxn modelId="{FE1E0AF0-0D6C-E343-BB1A-103F31A9FB31}" type="presParOf" srcId="{64759E51-6A14-194D-8AA8-2F29C2BD6636}" destId="{F482A9AF-D228-6A47-ABFF-6E8A963F118B}" srcOrd="19" destOrd="0" presId="urn:microsoft.com/office/officeart/2005/8/layout/cycle6"/>
    <dgm:cxn modelId="{9380B0F8-1117-F142-A826-35DC23015785}" type="presParOf" srcId="{64759E51-6A14-194D-8AA8-2F29C2BD6636}" destId="{A200C8E9-41BB-A543-854A-24F7654B9F37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4E6C8-E549-7945-9E9A-E62708C17E25}">
      <dsp:nvSpPr>
        <dsp:cNvPr id="0" name=""/>
        <dsp:cNvSpPr/>
      </dsp:nvSpPr>
      <dsp:spPr>
        <a:xfrm>
          <a:off x="3515734" y="276"/>
          <a:ext cx="1519866" cy="98791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Communicators</a:t>
          </a:r>
          <a:endParaRPr lang="en-US" sz="1400" kern="1200" dirty="0"/>
        </a:p>
      </dsp:txBody>
      <dsp:txXfrm>
        <a:off x="3563960" y="48502"/>
        <a:ext cx="1423414" cy="891461"/>
      </dsp:txXfrm>
    </dsp:sp>
    <dsp:sp modelId="{1D3C077F-5780-5E40-9FFF-87A09EDA8391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3588455" y="107215"/>
              </a:moveTo>
              <a:arcTo wR="2818473" hR="2818473" stAng="17151254" swAng="125537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2162C-D297-234C-BDBD-6DC3660408A6}">
      <dsp:nvSpPr>
        <dsp:cNvPr id="0" name=""/>
        <dsp:cNvSpPr/>
      </dsp:nvSpPr>
      <dsp:spPr>
        <a:xfrm>
          <a:off x="5719305" y="1061460"/>
          <a:ext cx="1519866" cy="987913"/>
        </a:xfrm>
        <a:prstGeom prst="roundRect">
          <a:avLst/>
        </a:prstGeom>
        <a:solidFill>
          <a:schemeClr val="accent4">
            <a:hueOff val="-744129"/>
            <a:satOff val="4483"/>
            <a:lumOff val="3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Collaborative Thinker</a:t>
          </a:r>
          <a:endParaRPr lang="en-US" sz="1400" kern="1200" dirty="0"/>
        </a:p>
      </dsp:txBody>
      <dsp:txXfrm>
        <a:off x="5767531" y="1109686"/>
        <a:ext cx="1423414" cy="891461"/>
      </dsp:txXfrm>
    </dsp:sp>
    <dsp:sp modelId="{83DB2255-4AC5-F94F-92CC-5FC297CEEFB4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5344320" y="1567917"/>
              </a:moveTo>
              <a:arcTo wR="2818473" hR="2818473" stAng="20019589" swAng="1725541"/>
            </a:path>
          </a:pathLst>
        </a:custGeom>
        <a:noFill/>
        <a:ln w="9525" cap="flat" cmpd="sng" algn="ctr">
          <a:solidFill>
            <a:schemeClr val="accent4">
              <a:hueOff val="-744129"/>
              <a:satOff val="4483"/>
              <a:lumOff val="359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15BE83-7081-ED4E-971C-D4260A378F23}">
      <dsp:nvSpPr>
        <dsp:cNvPr id="0" name=""/>
        <dsp:cNvSpPr/>
      </dsp:nvSpPr>
      <dsp:spPr>
        <a:xfrm>
          <a:off x="6263542" y="3445919"/>
          <a:ext cx="1519866" cy="987913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Creative Thinker</a:t>
          </a:r>
          <a:endParaRPr lang="en-US" sz="1400" kern="1200" dirty="0"/>
        </a:p>
      </dsp:txBody>
      <dsp:txXfrm>
        <a:off x="6311768" y="3494145"/>
        <a:ext cx="1423414" cy="891461"/>
      </dsp:txXfrm>
    </dsp:sp>
    <dsp:sp modelId="{08EDC97A-0A33-7242-A178-C964C72D71E0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5399863" y="3949940"/>
              </a:moveTo>
              <a:arcTo wR="2818473" hR="2818473" stAng="1420119" swAng="1357808"/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260EAD-CEA4-854D-9F92-6A03ABDF9269}">
      <dsp:nvSpPr>
        <dsp:cNvPr id="0" name=""/>
        <dsp:cNvSpPr/>
      </dsp:nvSpPr>
      <dsp:spPr>
        <a:xfrm>
          <a:off x="4738624" y="5358107"/>
          <a:ext cx="1519866" cy="987913"/>
        </a:xfrm>
        <a:prstGeom prst="roundRect">
          <a:avLst/>
        </a:prstGeom>
        <a:solidFill>
          <a:schemeClr val="accent4">
            <a:hueOff val="-2232386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Critical Thinker</a:t>
          </a:r>
          <a:endParaRPr lang="en-US" sz="1400" kern="1200" dirty="0"/>
        </a:p>
      </dsp:txBody>
      <dsp:txXfrm>
        <a:off x="4786850" y="5406333"/>
        <a:ext cx="1423414" cy="891461"/>
      </dsp:txXfrm>
    </dsp:sp>
    <dsp:sp modelId="{5E968EC7-834E-4B4C-80FA-07FA425C0155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3272294" y="5600170"/>
              </a:moveTo>
              <a:arcTo wR="2818473" hR="2818473" stAng="4844046" swAng="1111909"/>
            </a:path>
          </a:pathLst>
        </a:custGeom>
        <a:noFill/>
        <a:ln w="9525" cap="flat" cmpd="sng" algn="ctr">
          <a:solidFill>
            <a:schemeClr val="accent4">
              <a:hueOff val="-2232386"/>
              <a:satOff val="13449"/>
              <a:lumOff val="1078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CC7D5-76D0-714F-9333-9077B9FA2480}">
      <dsp:nvSpPr>
        <dsp:cNvPr id="0" name=""/>
        <dsp:cNvSpPr/>
      </dsp:nvSpPr>
      <dsp:spPr>
        <a:xfrm>
          <a:off x="2292844" y="5358107"/>
          <a:ext cx="1519866" cy="987913"/>
        </a:xfrm>
        <a:prstGeom prst="roundRect">
          <a:avLst/>
        </a:prstGeom>
        <a:solidFill>
          <a:schemeClr val="accent4">
            <a:hueOff val="-2976514"/>
            <a:satOff val="17933"/>
            <a:lumOff val="14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Global Thinker</a:t>
          </a:r>
          <a:endParaRPr lang="en-US" sz="1400" kern="1200" dirty="0"/>
        </a:p>
      </dsp:txBody>
      <dsp:txXfrm>
        <a:off x="2341070" y="5406333"/>
        <a:ext cx="1423414" cy="891461"/>
      </dsp:txXfrm>
    </dsp:sp>
    <dsp:sp modelId="{BD1530A5-09C9-B647-9CD0-B6CAAE0C513D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871196" y="4856096"/>
              </a:moveTo>
              <a:arcTo wR="2818473" hR="2818473" stAng="8022073" swAng="1357808"/>
            </a:path>
          </a:pathLst>
        </a:custGeom>
        <a:noFill/>
        <a:ln w="9525" cap="flat" cmpd="sng" algn="ctr">
          <a:solidFill>
            <a:schemeClr val="accent4">
              <a:hueOff val="-2976514"/>
              <a:satOff val="17933"/>
              <a:lumOff val="1437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7257A-2072-2E45-8FB4-91F6A39AD7A3}">
      <dsp:nvSpPr>
        <dsp:cNvPr id="0" name=""/>
        <dsp:cNvSpPr/>
      </dsp:nvSpPr>
      <dsp:spPr>
        <a:xfrm>
          <a:off x="767925" y="3445919"/>
          <a:ext cx="1519866" cy="987913"/>
        </a:xfrm>
        <a:prstGeom prst="roundRect">
          <a:avLst/>
        </a:prstGeom>
        <a:solidFill>
          <a:schemeClr val="accent4">
            <a:hueOff val="-3720643"/>
            <a:satOff val="22416"/>
            <a:lumOff val="179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Problem Solvers / Self-Regulated Learners</a:t>
          </a:r>
          <a:endParaRPr lang="en-US" sz="1400" kern="1200" dirty="0"/>
        </a:p>
      </dsp:txBody>
      <dsp:txXfrm>
        <a:off x="816151" y="3494145"/>
        <a:ext cx="1423414" cy="891461"/>
      </dsp:txXfrm>
    </dsp:sp>
    <dsp:sp modelId="{63F7D7C6-5A06-8944-9295-1EEF2B49C7EA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2511" y="2937425"/>
              </a:moveTo>
              <a:arcTo wR="2818473" hR="2818473" stAng="10654869" swAng="1725541"/>
            </a:path>
          </a:pathLst>
        </a:custGeom>
        <a:noFill/>
        <a:ln w="9525" cap="flat" cmpd="sng" algn="ctr">
          <a:solidFill>
            <a:schemeClr val="accent4">
              <a:hueOff val="-3720643"/>
              <a:satOff val="22416"/>
              <a:lumOff val="1797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BF5706-6FAC-F740-8284-BE12F60EF913}">
      <dsp:nvSpPr>
        <dsp:cNvPr id="0" name=""/>
        <dsp:cNvSpPr/>
      </dsp:nvSpPr>
      <dsp:spPr>
        <a:xfrm>
          <a:off x="1312163" y="1061460"/>
          <a:ext cx="1519866" cy="987913"/>
        </a:xfrm>
        <a:prstGeom prst="roundRect">
          <a:avLst/>
        </a:prstGeom>
        <a:solidFill>
          <a:schemeClr val="accent4">
            <a:hueOff val="-4464771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Digitally Literate </a:t>
          </a:r>
          <a:endParaRPr lang="en-US" sz="1400" kern="1200" dirty="0"/>
        </a:p>
      </dsp:txBody>
      <dsp:txXfrm>
        <a:off x="1360389" y="1109686"/>
        <a:ext cx="1423414" cy="891461"/>
      </dsp:txXfrm>
    </dsp:sp>
    <dsp:sp modelId="{A200C8E9-41BB-A543-854A-24F7654B9F37}">
      <dsp:nvSpPr>
        <dsp:cNvPr id="0" name=""/>
        <dsp:cNvSpPr/>
      </dsp:nvSpPr>
      <dsp:spPr>
        <a:xfrm>
          <a:off x="1457193" y="494233"/>
          <a:ext cx="5636947" cy="5636947"/>
        </a:xfrm>
        <a:custGeom>
          <a:avLst/>
          <a:gdLst/>
          <a:ahLst/>
          <a:cxnLst/>
          <a:rect l="0" t="0" r="0" b="0"/>
          <a:pathLst>
            <a:path>
              <a:moveTo>
                <a:pt x="1131040" y="560961"/>
              </a:moveTo>
              <a:arcTo wR="2818473" hR="2818473" stAng="13993369" swAng="1255377"/>
            </a:path>
          </a:pathLst>
        </a:custGeom>
        <a:noFill/>
        <a:ln w="9525" cap="flat" cmpd="sng" algn="ctr">
          <a:solidFill>
            <a:schemeClr val="accent4">
              <a:hueOff val="-4464771"/>
              <a:satOff val="26899"/>
              <a:lumOff val="2156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92B51-6E6E-424F-AC99-B6082EE3D9D0}" type="datetimeFigureOut">
              <a:rPr lang="en-US" smtClean="0"/>
              <a:t>11-08-22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02441-40D4-5B4C-984D-C2AC856A3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120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01215-75F8-5543-B82A-EC4CD9C3F55D}" type="datetimeFigureOut">
              <a:rPr lang="en-US" smtClean="0"/>
              <a:t>11-08-22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58A1-7056-5A49-9912-EF02A768D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773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Important to have email address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Difference between professional email vs. personal email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Hopefully</a:t>
            </a:r>
            <a:r>
              <a:rPr lang="en-US" baseline="0" dirty="0" smtClean="0"/>
              <a:t> something that students can use later on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Username and password</a:t>
            </a:r>
            <a:r>
              <a:rPr lang="en-US" baseline="0" dirty="0" smtClean="0"/>
              <a:t>: same passwords used to log into our school computer systems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19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track of grades</a:t>
            </a:r>
            <a:r>
              <a:rPr lang="en-US" baseline="0" dirty="0" smtClean="0"/>
              <a:t> by using spreadsheet and tap each </a:t>
            </a:r>
            <a:r>
              <a:rPr lang="en-US" baseline="0" dirty="0" smtClean="0"/>
              <a:t>subject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47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r>
              <a:rPr lang="en-US" baseline="0" dirty="0" smtClean="0"/>
              <a:t> </a:t>
            </a:r>
            <a:r>
              <a:rPr lang="en-US" baseline="0" dirty="0" smtClean="0"/>
              <a:t>PowerPoint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23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Unit review, classroom website,</a:t>
            </a:r>
            <a:r>
              <a:rPr lang="en-US" baseline="0" dirty="0" smtClean="0"/>
              <a:t> student e-</a:t>
            </a:r>
            <a:r>
              <a:rPr lang="en-US" baseline="0" dirty="0" err="1" smtClean="0"/>
              <a:t>porfolio</a:t>
            </a:r>
            <a:r>
              <a:rPr lang="en-US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77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management, keep track of assignments due date – get</a:t>
            </a:r>
            <a:r>
              <a:rPr lang="en-US" baseline="0" dirty="0" smtClean="0"/>
              <a:t> email notification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04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48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– commitment from the </a:t>
            </a:r>
            <a:r>
              <a:rPr lang="en-US" dirty="0" smtClean="0"/>
              <a:t>teacher</a:t>
            </a:r>
          </a:p>
          <a:p>
            <a:r>
              <a:rPr lang="en-US" baseline="0" dirty="0" smtClean="0"/>
              <a:t>Trust </a:t>
            </a:r>
            <a:r>
              <a:rPr lang="en-US" baseline="0" dirty="0" smtClean="0"/>
              <a:t>– between teacher and students, </a:t>
            </a:r>
            <a:r>
              <a:rPr lang="en-US" baseline="0" dirty="0" smtClean="0"/>
              <a:t>establish </a:t>
            </a:r>
            <a:r>
              <a:rPr lang="en-US" baseline="0" dirty="0" smtClean="0"/>
              <a:t>classroom rules and </a:t>
            </a:r>
            <a:r>
              <a:rPr lang="en-US" baseline="0" dirty="0" smtClean="0"/>
              <a:t>regulations, discuss proper </a:t>
            </a:r>
            <a:r>
              <a:rPr lang="en-US" baseline="0" dirty="0" smtClean="0"/>
              <a:t>use and behavior online, </a:t>
            </a:r>
            <a:endParaRPr lang="en-US" baseline="0" dirty="0" smtClean="0"/>
          </a:p>
          <a:p>
            <a:r>
              <a:rPr lang="en-US" baseline="0" dirty="0" smtClean="0"/>
              <a:t>Self</a:t>
            </a:r>
            <a:r>
              <a:rPr lang="en-US" baseline="0" dirty="0" smtClean="0"/>
              <a:t>-advocacy – be ready to defend why you are using what you are using and how it will benefit your </a:t>
            </a:r>
            <a:r>
              <a:rPr lang="en-US" baseline="0" dirty="0" smtClean="0"/>
              <a:t>students’ </a:t>
            </a:r>
            <a:r>
              <a:rPr lang="en-US" baseline="0" dirty="0" smtClean="0"/>
              <a:t>learning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77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r>
              <a:rPr lang="en-US" baseline="0" dirty="0" smtClean="0"/>
              <a:t> Docs options – </a:t>
            </a:r>
            <a:r>
              <a:rPr lang="en-US" baseline="0" dirty="0" smtClean="0"/>
              <a:t>log in using Gmail </a:t>
            </a:r>
            <a:r>
              <a:rPr lang="en-US" baseline="0" smtClean="0"/>
              <a:t>account </a:t>
            </a:r>
            <a:r>
              <a:rPr lang="en-US" baseline="0" smtClean="0"/>
              <a:t>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10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created</a:t>
            </a:r>
            <a:r>
              <a:rPr lang="en-US" baseline="0" dirty="0" smtClean="0"/>
              <a:t> a Gmail account to use with my class. </a:t>
            </a:r>
          </a:p>
          <a:p>
            <a:r>
              <a:rPr lang="en-US" baseline="0" dirty="0" smtClean="0"/>
              <a:t>Here is </a:t>
            </a:r>
            <a:r>
              <a:rPr lang="en-US" dirty="0" smtClean="0"/>
              <a:t>My Google</a:t>
            </a:r>
            <a:r>
              <a:rPr lang="en-US" baseline="0" dirty="0" smtClean="0"/>
              <a:t> docs page with all docs shared with me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11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Math concept chart – word, meaning, illustration. Used beginning</a:t>
            </a:r>
            <a:r>
              <a:rPr lang="en-US" baseline="0" dirty="0" smtClean="0"/>
              <a:t> of unit to get students familiar with math </a:t>
            </a:r>
            <a:r>
              <a:rPr lang="en-US" baseline="0" dirty="0" smtClean="0"/>
              <a:t>terminology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79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Learning skills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81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Lit. circle with a</a:t>
            </a:r>
            <a:r>
              <a:rPr lang="en-US" baseline="0" dirty="0" smtClean="0"/>
              <a:t> classroom in south-western Ontario. </a:t>
            </a:r>
          </a:p>
          <a:p>
            <a:r>
              <a:rPr lang="en-US" baseline="0" dirty="0" smtClean="0"/>
              <a:t>Students used Google Chat and some used Skype to communicate with one another. 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6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Critical thinking </a:t>
            </a:r>
            <a:r>
              <a:rPr lang="en-US" dirty="0" smtClean="0"/>
              <a:t>-</a:t>
            </a:r>
            <a:r>
              <a:rPr lang="en-US" dirty="0" smtClean="0">
                <a:latin typeface="Lucida Grande" charset="0"/>
                <a:sym typeface="Lucida Grande" charset="0"/>
              </a:rPr>
              <a:t> </a:t>
            </a:r>
            <a:r>
              <a:rPr lang="en-US" dirty="0" smtClean="0">
                <a:latin typeface="Lucida Grande" charset="0"/>
                <a:sym typeface="Lucida Grande" charset="0"/>
              </a:rPr>
              <a:t>Who </a:t>
            </a:r>
            <a:r>
              <a:rPr lang="en-US" dirty="0" smtClean="0">
                <a:latin typeface="Lucida Grande" charset="0"/>
                <a:sym typeface="Lucida Grande" charset="0"/>
              </a:rPr>
              <a:t>is reading my blog?</a:t>
            </a:r>
            <a:r>
              <a:rPr lang="en-US" baseline="0" dirty="0" smtClean="0">
                <a:latin typeface="Lucida Grande" charset="0"/>
                <a:sym typeface="Lucida Grande" charset="0"/>
              </a:rPr>
              <a:t> </a:t>
            </a:r>
            <a:r>
              <a:rPr lang="en-US" dirty="0" smtClean="0">
                <a:latin typeface="Lucida Grande" charset="0"/>
                <a:sym typeface="Lucida Grande" charset="0"/>
              </a:rPr>
              <a:t>What </a:t>
            </a:r>
            <a:r>
              <a:rPr lang="en-US" dirty="0" smtClean="0">
                <a:latin typeface="Lucida Grande" charset="0"/>
                <a:sym typeface="Lucida Grande" charset="0"/>
              </a:rPr>
              <a:t>is the </a:t>
            </a:r>
            <a:r>
              <a:rPr lang="en-US" dirty="0" smtClean="0">
                <a:latin typeface="Lucida Grande" charset="0"/>
                <a:sym typeface="Lucida Grande" charset="0"/>
              </a:rPr>
              <a:t>my purpose?</a:t>
            </a:r>
            <a:r>
              <a:rPr lang="en-US" baseline="0" dirty="0" smtClean="0">
                <a:latin typeface="Lucida Grande" charset="0"/>
                <a:sym typeface="Lucida Grande" charset="0"/>
              </a:rPr>
              <a:t> Who are my audience?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Authentic </a:t>
            </a:r>
            <a:r>
              <a:rPr lang="en-US" dirty="0" smtClean="0"/>
              <a:t>audience, purpose for </a:t>
            </a:r>
            <a:r>
              <a:rPr lang="en-US" dirty="0" smtClean="0"/>
              <a:t>writing = engagement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1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used to collect data, share data, analyze data, graph</a:t>
            </a:r>
            <a:r>
              <a:rPr lang="en-US" baseline="0" dirty="0" smtClean="0"/>
              <a:t> data, great for diagnostic assessment, formative assessment (are the students getting it) </a:t>
            </a:r>
          </a:p>
          <a:p>
            <a:r>
              <a:rPr lang="en-US" baseline="0" dirty="0" smtClean="0"/>
              <a:t>Results of answered displayed in spreadsheet form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00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 learning objective with students and collaboratively create success criteria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B58A1-7056-5A49-9912-EF02A768DC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4EAF-8781-2F4F-A7A3-292C711B342B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3F709-1EE7-254E-BA08-ECD18A192A01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F372-23EA-AE45-8E81-F24F57202211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1EFF4-C198-3444-8ED5-E944B3C64D0B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5974-A246-064F-A6C1-90577AE87162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8F0F-15BA-594A-996A-A72C3949D801}" type="datetime1">
              <a:rPr lang="en-CA" smtClean="0"/>
              <a:t>11-08-22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3D2AB-AB5C-8D46-8290-42BE9DE326C0}" type="datetime1">
              <a:rPr lang="en-CA" smtClean="0"/>
              <a:t>11-08-22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8C89E-B3B9-8041-9DC7-53D31CC0C93A}" type="datetime1">
              <a:rPr lang="en-CA" smtClean="0"/>
              <a:t>11-08-22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4EF2-84D1-6B4E-B91B-060DE6FACF6A}" type="datetime1">
              <a:rPr lang="en-CA" smtClean="0"/>
              <a:t>11-08-22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98E6-CE5A-274A-BA3F-5F9EC7A82C66}" type="datetime1">
              <a:rPr lang="en-CA" smtClean="0"/>
              <a:t>11-08-22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09E1-27E3-E546-948D-3AC280BE9000}" type="datetime1">
              <a:rPr lang="en-CA" smtClean="0"/>
              <a:t>11-08-22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04FC6-1E2B-B749-94F8-97608041253F}" type="datetime1">
              <a:rPr lang="en-CA" smtClean="0"/>
              <a:t>11-08-22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shadi.yazdan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Collaboration with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21657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Shadi </a:t>
            </a:r>
            <a:r>
              <a:rPr lang="en-US" dirty="0" err="1" smtClean="0"/>
              <a:t>Yazdan</a:t>
            </a:r>
            <a:endParaRPr lang="en-US" dirty="0" smtClean="0"/>
          </a:p>
          <a:p>
            <a:r>
              <a:rPr lang="en-US" sz="1900" dirty="0" err="1"/>
              <a:t>s</a:t>
            </a:r>
            <a:r>
              <a:rPr lang="en-US" sz="1900" dirty="0" err="1" smtClean="0"/>
              <a:t>hadi.yazdan@yrdsb.edu.on.ca</a:t>
            </a:r>
            <a:endParaRPr lang="en-US" sz="1900" dirty="0" smtClean="0"/>
          </a:p>
          <a:p>
            <a:r>
              <a:rPr lang="en-US" sz="2400" dirty="0" smtClean="0"/>
              <a:t>York Region District School Board</a:t>
            </a:r>
          </a:p>
          <a:p>
            <a:r>
              <a:rPr lang="en-US" sz="2800" dirty="0" smtClean="0"/>
              <a:t>@</a:t>
            </a:r>
            <a:r>
              <a:rPr lang="en-US" sz="2800" dirty="0" err="1" smtClean="0"/>
              <a:t>ShadiYazdan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5" name="Picture 4" descr="G-doc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1790701"/>
            <a:ext cx="2336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7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331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Collaborative Novel studies </a:t>
            </a:r>
          </a:p>
          <a:p>
            <a:pPr algn="ctr"/>
            <a:endParaRPr lang="en-US" dirty="0"/>
          </a:p>
          <a:p>
            <a:pPr marL="285750" indent="-285750" algn="ctr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teamwork2-75309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666" y="1337733"/>
            <a:ext cx="3251200" cy="5080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35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oogle_blogger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-118533"/>
            <a:ext cx="3369733" cy="1870018"/>
          </a:xfrm>
          <a:prstGeom prst="rect">
            <a:avLst/>
          </a:prstGeom>
        </p:spPr>
      </p:pic>
      <p:pic>
        <p:nvPicPr>
          <p:cNvPr id="7" name="Picture 6" descr="Screen shot 2011-08-20 at 11.00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582151"/>
            <a:ext cx="8839199" cy="509998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91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847" y="1101045"/>
            <a:ext cx="3318934" cy="10591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Google Forms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reen shot 2011-08-20 at 6.58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18" y="254000"/>
            <a:ext cx="6008549" cy="6417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656" y="2160202"/>
            <a:ext cx="2191585" cy="355713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4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8-20 at 9.58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1" y="1175456"/>
            <a:ext cx="8330861" cy="4643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3467" y="406400"/>
            <a:ext cx="6739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Assessment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43467" y="6038334"/>
            <a:ext cx="7752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Co-created success criteria with students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09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Google Spreadsheet to keep track of student’s grade, make anecdotal, observational and other form of assessment notes 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*</a:t>
            </a:r>
            <a:r>
              <a:rPr lang="en-US" sz="2000" dirty="0" smtClean="0"/>
              <a:t>make sure to check with your district to see if this is OK to do so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70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oogle_docs_presentation_op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3" y="406401"/>
            <a:ext cx="2433944" cy="2116666"/>
          </a:xfrm>
          <a:prstGeom prst="rect">
            <a:avLst/>
          </a:prstGeom>
        </p:spPr>
      </p:pic>
      <p:pic>
        <p:nvPicPr>
          <p:cNvPr id="5" name="Picture 4" descr="google_presentation_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913" y="1786467"/>
            <a:ext cx="6404009" cy="452966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836480" y="705767"/>
            <a:ext cx="3563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Other possibilities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62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oogle-sites-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36" y="1930400"/>
            <a:ext cx="7161165" cy="18811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7222" y="5249333"/>
            <a:ext cx="7196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“So easy and fun” </a:t>
            </a:r>
            <a:r>
              <a:rPr lang="en-US" dirty="0" smtClean="0"/>
              <a:t>~ Grade 6 male student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73778" y="4501444"/>
            <a:ext cx="509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 feel like a professional” </a:t>
            </a:r>
            <a:r>
              <a:rPr lang="en-US" dirty="0" smtClean="0"/>
              <a:t>– Gr6 male student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7333" y="465667"/>
            <a:ext cx="7590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“I showed my dad how to use Google sites for his work”</a:t>
            </a:r>
            <a:r>
              <a:rPr lang="en-US" dirty="0" smtClean="0"/>
              <a:t>. – Gr6 female student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i="1" dirty="0" smtClean="0"/>
              <a:t>“This year, I used it to keep track of my learning” </a:t>
            </a:r>
            <a:r>
              <a:rPr lang="en-US" dirty="0" smtClean="0"/>
              <a:t>– Gr6 male student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47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ogle-calendar-sha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67" y="560532"/>
            <a:ext cx="8401321" cy="575560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8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gAAADExBZVjBI_OML6brT89RODysADR_w1Ad6t-8QcSfyI2AZyC3-zPd3ScT6tjV3j49G2r7i3BgdivE3ZeINHEnAMA15jOjNV5RgEmQNQlpnDwa4f_XHP08M8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67" y="792161"/>
            <a:ext cx="7450666" cy="58795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41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TONS &amp; TONS &amp; TONS ….. Some include….</a:t>
            </a:r>
            <a:endParaRPr lang="en-US" dirty="0" smtClean="0"/>
          </a:p>
          <a:p>
            <a:r>
              <a:rPr lang="en-US" dirty="0" smtClean="0"/>
              <a:t>Engagement </a:t>
            </a:r>
          </a:p>
          <a:p>
            <a:r>
              <a:rPr lang="en-US" dirty="0" smtClean="0"/>
              <a:t>Authenticity </a:t>
            </a:r>
          </a:p>
          <a:p>
            <a:r>
              <a:rPr lang="en-US" dirty="0" smtClean="0"/>
              <a:t>Open learning </a:t>
            </a:r>
          </a:p>
          <a:p>
            <a:r>
              <a:rPr lang="en-US" dirty="0" smtClean="0"/>
              <a:t>Digital footprint</a:t>
            </a:r>
          </a:p>
          <a:p>
            <a:r>
              <a:rPr lang="en-US" dirty="0" smtClean="0"/>
              <a:t>Staying connected – learning never stops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Google Docs in the Grade 6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5734"/>
            <a:ext cx="8229600" cy="3907896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How we used Google Docs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8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(and other Google apps)</a:t>
            </a:r>
            <a:endParaRPr lang="en-US" dirty="0">
              <a:solidFill>
                <a:schemeClr val="tx1">
                  <a:lumMod val="85000"/>
                </a:schemeClr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Benefit</a:t>
            </a:r>
            <a:endParaRPr lang="en-US" dirty="0">
              <a:solidFill>
                <a:schemeClr val="tx1">
                  <a:lumMod val="85000"/>
                </a:schemeClr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Challenges</a:t>
            </a:r>
            <a:endParaRPr lang="en-US" dirty="0">
              <a:solidFill>
                <a:schemeClr val="tx1">
                  <a:lumMod val="8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4" name="Picture 3" descr="Google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3181303"/>
            <a:ext cx="3250084" cy="293163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537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823717"/>
              </p:ext>
            </p:extLst>
          </p:nvPr>
        </p:nvGraphicFramePr>
        <p:xfrm>
          <a:off x="304799" y="321732"/>
          <a:ext cx="8551335" cy="6346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799" y="380998"/>
            <a:ext cx="2963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21 Century Skills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Lucida Grande" charset="0"/>
              </a:rPr>
              <a:t>Time</a:t>
            </a:r>
            <a:endParaRPr lang="en-US" dirty="0">
              <a:sym typeface="Lucida Grande" charset="0"/>
            </a:endParaRPr>
          </a:p>
          <a:p>
            <a:r>
              <a:rPr lang="en-US" dirty="0" smtClean="0">
                <a:sym typeface="Lucida Grande" charset="0"/>
              </a:rPr>
              <a:t>Release of control</a:t>
            </a:r>
          </a:p>
          <a:p>
            <a:r>
              <a:rPr lang="en-US" dirty="0" smtClean="0">
                <a:sym typeface="Lucida Grande" charset="0"/>
              </a:rPr>
              <a:t>Trust </a:t>
            </a:r>
            <a:endParaRPr lang="en-US" dirty="0">
              <a:sym typeface="Lucida Grande" charset="0"/>
            </a:endParaRPr>
          </a:p>
          <a:p>
            <a:r>
              <a:rPr lang="en-CA" dirty="0" smtClean="0">
                <a:sym typeface="Lucida Grande" charset="0"/>
              </a:rPr>
              <a:t>Self-advocacy </a:t>
            </a:r>
            <a:endParaRPr lang="en-US" dirty="0">
              <a:sym typeface="Lucida Grande" charset="0"/>
            </a:endParaRPr>
          </a:p>
          <a:p>
            <a:r>
              <a:rPr lang="en-US" dirty="0" smtClean="0">
                <a:sym typeface="Lucida Grande" charset="0"/>
              </a:rPr>
              <a:t>Reliable connection </a:t>
            </a:r>
            <a:r>
              <a:rPr lang="en-US" dirty="0" smtClean="0">
                <a:sym typeface="Wingdings"/>
              </a:rPr>
              <a:t> </a:t>
            </a:r>
            <a:endParaRPr lang="en-US" dirty="0">
              <a:sym typeface="Lucida Grande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2912" y="1600200"/>
            <a:ext cx="2420112" cy="3657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0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Getting started </a:t>
            </a:r>
            <a:endParaRPr lang="en-US" dirty="0"/>
          </a:p>
        </p:txBody>
      </p:sp>
      <p:pic>
        <p:nvPicPr>
          <p:cNvPr id="10" name="Content Placeholder 9" descr="gmail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592667" y="1417638"/>
            <a:ext cx="7337777" cy="4805362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hat can you do?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7" y="650053"/>
            <a:ext cx="7108334" cy="546288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1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1-08-20 at 7.51.08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1" b="2531"/>
          <a:stretch>
            <a:fillRect/>
          </a:stretch>
        </p:blipFill>
        <p:spPr>
          <a:xfrm>
            <a:off x="321733" y="1583267"/>
            <a:ext cx="8482654" cy="4665133"/>
          </a:xfrm>
        </p:spPr>
      </p:pic>
      <p:sp>
        <p:nvSpPr>
          <p:cNvPr id="7" name="TextBox 6"/>
          <p:cNvSpPr txBox="1"/>
          <p:nvPr/>
        </p:nvSpPr>
        <p:spPr>
          <a:xfrm>
            <a:off x="694267" y="541867"/>
            <a:ext cx="765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Google Docs Homepage 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31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55147" y="1498029"/>
            <a:ext cx="2583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Samples</a:t>
            </a:r>
            <a:endParaRPr lang="en-CA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 descr="presenta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12" y="942003"/>
            <a:ext cx="2641600" cy="4953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8-20 at 9.24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723899"/>
            <a:ext cx="8318500" cy="5651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9387" y="139123"/>
            <a:ext cx="347322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Math concept chart 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1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8-20 at 9.37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8" y="1350580"/>
            <a:ext cx="8418220" cy="52364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7600" y="474133"/>
            <a:ext cx="5215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Reading Log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33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1-08-20 at 8.47.02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 r="5684"/>
          <a:stretch>
            <a:fillRect/>
          </a:stretch>
        </p:blipFill>
        <p:spPr>
          <a:xfrm>
            <a:off x="287865" y="1295400"/>
            <a:ext cx="8563797" cy="5207000"/>
          </a:xfrm>
        </p:spPr>
      </p:pic>
      <p:sp>
        <p:nvSpPr>
          <p:cNvPr id="2" name="TextBox 1"/>
          <p:cNvSpPr txBox="1"/>
          <p:nvPr/>
        </p:nvSpPr>
        <p:spPr>
          <a:xfrm>
            <a:off x="804333" y="493889"/>
            <a:ext cx="7718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Learning skills </a:t>
            </a:r>
          </a:p>
          <a:p>
            <a:r>
              <a:rPr lang="en-US" dirty="0" smtClean="0"/>
              <a:t>(students writing their own learning skills and sharing with teacher)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shadi.yazdan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438</TotalTime>
  <Words>517</Words>
  <Application>Microsoft Macintosh PowerPoint</Application>
  <PresentationFormat>On-screen Show (4:3)</PresentationFormat>
  <Paragraphs>116</Paragraphs>
  <Slides>21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 Black </vt:lpstr>
      <vt:lpstr>Collaboration with </vt:lpstr>
      <vt:lpstr>Google Docs in the Grade 6 classroom</vt:lpstr>
      <vt:lpstr>Getting started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Benefits </vt:lpstr>
      <vt:lpstr>PowerPoint Presentation</vt:lpstr>
      <vt:lpstr>Challenges 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Shadi Y</dc:creator>
  <cp:lastModifiedBy>Shadi Y</cp:lastModifiedBy>
  <cp:revision>88</cp:revision>
  <cp:lastPrinted>2011-08-22T03:23:57Z</cp:lastPrinted>
  <dcterms:created xsi:type="dcterms:W3CDTF">2011-08-20T22:17:49Z</dcterms:created>
  <dcterms:modified xsi:type="dcterms:W3CDTF">2011-08-22T20:12:43Z</dcterms:modified>
</cp:coreProperties>
</file>